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5DFF"/>
    <a:srgbClr val="292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5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0164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0719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967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2100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6614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9814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02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035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4301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096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8477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D4E86-1836-4C46-BE50-EB20F64D3E34}" type="datetimeFigureOut">
              <a:rPr lang="pt-BR" smtClean="0"/>
              <a:t>06/09/2023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B360C-92BE-4C79-8E2C-EBB38B675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7319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m eletrónica, circuito, Engenharia eletrónica, Componente eletrónico&#10;&#10;Descrição gerada automaticamente">
            <a:extLst>
              <a:ext uri="{FF2B5EF4-FFF2-40B4-BE49-F238E27FC236}">
                <a16:creationId xmlns:a16="http://schemas.microsoft.com/office/drawing/2014/main" id="{391C8B7C-B047-D17D-3AB4-3FDCC2A51CD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961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m eletrónica, circuito, Engenharia eletrónica, Componente eletrónico&#10;&#10;Descrição gerada automaticamente">
            <a:extLst>
              <a:ext uri="{FF2B5EF4-FFF2-40B4-BE49-F238E27FC236}">
                <a16:creationId xmlns:a16="http://schemas.microsoft.com/office/drawing/2014/main" id="{391C8B7C-B047-D17D-3AB4-3FDCC2A51CD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13A7B9FE-65D7-F9FC-5577-4648F721F643}"/>
              </a:ext>
            </a:extLst>
          </p:cNvPr>
          <p:cNvSpPr/>
          <p:nvPr/>
        </p:nvSpPr>
        <p:spPr>
          <a:xfrm>
            <a:off x="4199196" y="2733675"/>
            <a:ext cx="510917" cy="723899"/>
          </a:xfrm>
          <a:prstGeom prst="rect">
            <a:avLst/>
          </a:prstGeom>
          <a:noFill/>
          <a:ln w="38100">
            <a:solidFill>
              <a:srgbClr val="155D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FF00"/>
              </a:solidFill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EA7F2917-BD22-28A2-A05B-73B4EBA6E1B3}"/>
              </a:ext>
            </a:extLst>
          </p:cNvPr>
          <p:cNvSpPr/>
          <p:nvPr/>
        </p:nvSpPr>
        <p:spPr>
          <a:xfrm>
            <a:off x="4670649" y="2844225"/>
            <a:ext cx="119776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3200" b="1" cap="none" spc="0" dirty="0">
                <a:ln w="10160">
                  <a:noFill/>
                  <a:prstDash val="solid"/>
                </a:ln>
                <a:solidFill>
                  <a:srgbClr val="155D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Fira Code" pitchFamily="1" charset="0"/>
                <a:ea typeface="Fira Code" pitchFamily="1" charset="0"/>
                <a:cs typeface="Fira Code" pitchFamily="1" charset="0"/>
              </a:rPr>
              <a:t>5VDC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D60172A-ACC6-4174-C28B-440CB314B775}"/>
              </a:ext>
            </a:extLst>
          </p:cNvPr>
          <p:cNvSpPr/>
          <p:nvPr/>
        </p:nvSpPr>
        <p:spPr>
          <a:xfrm>
            <a:off x="4155281" y="3398044"/>
            <a:ext cx="467391" cy="37385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4F07C9EC-C3BA-A9DF-4A53-DB0E7F81035A}"/>
              </a:ext>
            </a:extLst>
          </p:cNvPr>
          <p:cNvSpPr/>
          <p:nvPr/>
        </p:nvSpPr>
        <p:spPr>
          <a:xfrm>
            <a:off x="4622672" y="3414682"/>
            <a:ext cx="97013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Fira Code" pitchFamily="1" charset="0"/>
                <a:ea typeface="Fira Code" pitchFamily="1" charset="0"/>
                <a:cs typeface="Fira Code" pitchFamily="1" charset="0"/>
              </a:rPr>
              <a:t>14VDC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36247E78-F14D-AAEB-F583-2546CDA90DE5}"/>
              </a:ext>
            </a:extLst>
          </p:cNvPr>
          <p:cNvSpPr/>
          <p:nvPr/>
        </p:nvSpPr>
        <p:spPr>
          <a:xfrm>
            <a:off x="3775226" y="3324225"/>
            <a:ext cx="467391" cy="373856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4EB1450A-C037-F03E-C4EE-FA113177BC44}"/>
              </a:ext>
            </a:extLst>
          </p:cNvPr>
          <p:cNvSpPr/>
          <p:nvPr/>
        </p:nvSpPr>
        <p:spPr>
          <a:xfrm>
            <a:off x="2644437" y="3324225"/>
            <a:ext cx="112723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Fira Code" pitchFamily="1" charset="0"/>
                <a:ea typeface="Fira Code" pitchFamily="1" charset="0"/>
                <a:cs typeface="Fira Code" pitchFamily="1" charset="0"/>
              </a:rPr>
              <a:t>3.3VDC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ECA1B9BA-74B9-4B7A-2E85-6EB0FED9139D}"/>
              </a:ext>
            </a:extLst>
          </p:cNvPr>
          <p:cNvSpPr/>
          <p:nvPr/>
        </p:nvSpPr>
        <p:spPr>
          <a:xfrm>
            <a:off x="3484821" y="2310227"/>
            <a:ext cx="369629" cy="4586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BD89FB7A-FC6E-0B31-407A-30E50C0EFC32}"/>
              </a:ext>
            </a:extLst>
          </p:cNvPr>
          <p:cNvSpPr/>
          <p:nvPr/>
        </p:nvSpPr>
        <p:spPr>
          <a:xfrm>
            <a:off x="2194082" y="2310227"/>
            <a:ext cx="129073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2800" b="1" cap="none" spc="0" dirty="0">
                <a:ln w="10160">
                  <a:noFill/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Fira Code" pitchFamily="1" charset="0"/>
                <a:ea typeface="Fira Code" pitchFamily="1" charset="0"/>
                <a:cs typeface="Fira Code" pitchFamily="1" charset="0"/>
              </a:rPr>
              <a:t>36VDC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2086A9B-98B4-C200-7860-E0D8A66D28EA}"/>
              </a:ext>
            </a:extLst>
          </p:cNvPr>
          <p:cNvSpPr/>
          <p:nvPr/>
        </p:nvSpPr>
        <p:spPr>
          <a:xfrm>
            <a:off x="4152166" y="877666"/>
            <a:ext cx="453449" cy="7066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B536BE9-9BFA-997C-D743-26810398AFA0}"/>
              </a:ext>
            </a:extLst>
          </p:cNvPr>
          <p:cNvSpPr/>
          <p:nvPr/>
        </p:nvSpPr>
        <p:spPr>
          <a:xfrm>
            <a:off x="4671662" y="969399"/>
            <a:ext cx="423705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2800" b="1" dirty="0">
                <a:ln w="10160">
                  <a:noFill/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Fira Code" pitchFamily="1" charset="0"/>
                <a:ea typeface="Fira Code" pitchFamily="1" charset="0"/>
                <a:cs typeface="Fira Code" pitchFamily="1" charset="0"/>
              </a:rPr>
              <a:t>BATTERY </a:t>
            </a:r>
            <a:r>
              <a:rPr lang="pt-PT" b="1" dirty="0">
                <a:ln w="10160">
                  <a:noFill/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Fira Code" pitchFamily="1" charset="0"/>
                <a:ea typeface="Fira Code" pitchFamily="1" charset="0"/>
                <a:cs typeface="Fira Code" pitchFamily="1" charset="0"/>
              </a:rPr>
              <a:t>(36VDC </a:t>
            </a:r>
            <a:r>
              <a:rPr lang="en-US" b="1" dirty="0">
                <a:ln w="10160">
                  <a:noFill/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Fira Code" pitchFamily="1" charset="0"/>
                <a:ea typeface="Fira Code" pitchFamily="1" charset="0"/>
                <a:cs typeface="Fira Code" pitchFamily="1" charset="0"/>
              </a:rPr>
              <a:t>expected</a:t>
            </a:r>
            <a:r>
              <a:rPr lang="pt-PT" b="1" dirty="0">
                <a:ln w="10160">
                  <a:noFill/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Fira Code" pitchFamily="1" charset="0"/>
                <a:ea typeface="Fira Code" pitchFamily="1" charset="0"/>
                <a:cs typeface="Fira Code" pitchFamily="1" charset="0"/>
              </a:rPr>
              <a:t>)</a:t>
            </a:r>
            <a:endParaRPr lang="pt-PT" sz="2800" b="1" cap="none" spc="0" dirty="0">
              <a:ln w="10160">
                <a:noFill/>
                <a:prstDash val="solid"/>
              </a:ln>
              <a:solidFill>
                <a:srgbClr val="FF00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80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m eletrónica, circuito, Engenharia eletrónica, Componente eletrónico&#10;&#10;Descrição gerada automaticamente">
            <a:extLst>
              <a:ext uri="{FF2B5EF4-FFF2-40B4-BE49-F238E27FC236}">
                <a16:creationId xmlns:a16="http://schemas.microsoft.com/office/drawing/2014/main" id="{391C8B7C-B047-D17D-3AB4-3FDCC2A51CD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4D43548E-D6AE-5E39-F60B-146836ABA561}"/>
              </a:ext>
            </a:extLst>
          </p:cNvPr>
          <p:cNvSpPr/>
          <p:nvPr/>
        </p:nvSpPr>
        <p:spPr>
          <a:xfrm>
            <a:off x="2924175" y="1402838"/>
            <a:ext cx="638672" cy="52502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D42B145-FC2B-54ED-875C-8B4DB5F236A6}"/>
              </a:ext>
            </a:extLst>
          </p:cNvPr>
          <p:cNvSpPr/>
          <p:nvPr/>
        </p:nvSpPr>
        <p:spPr>
          <a:xfrm>
            <a:off x="351483" y="1402838"/>
            <a:ext cx="257269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800" b="1" cap="none" spc="0" dirty="0">
                <a:ln w="10160">
                  <a:noFill/>
                  <a:prstDash val="solid"/>
                </a:ln>
                <a:solidFill>
                  <a:srgbClr val="92D05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POWER SWITCH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9F781D-2DA7-B099-DD97-B70F6CE982E5}"/>
              </a:ext>
            </a:extLst>
          </p:cNvPr>
          <p:cNvSpPr/>
          <p:nvPr/>
        </p:nvSpPr>
        <p:spPr>
          <a:xfrm>
            <a:off x="4082415" y="732278"/>
            <a:ext cx="638672" cy="9593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0DC9428-5DE6-0171-51A3-9EB9CE1C2EDC}"/>
              </a:ext>
            </a:extLst>
          </p:cNvPr>
          <p:cNvSpPr/>
          <p:nvPr/>
        </p:nvSpPr>
        <p:spPr>
          <a:xfrm>
            <a:off x="2593161" y="688739"/>
            <a:ext cx="148925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PT" sz="2800" b="1" cap="none" spc="0" dirty="0">
                <a:ln w="10160">
                  <a:noFill/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BATTERY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92F9781-243B-524A-D4E9-048AAF9EF5F9}"/>
              </a:ext>
            </a:extLst>
          </p:cNvPr>
          <p:cNvSpPr/>
          <p:nvPr/>
        </p:nvSpPr>
        <p:spPr>
          <a:xfrm>
            <a:off x="5177530" y="1345831"/>
            <a:ext cx="781309" cy="5802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E694CD08-EF28-761F-7C11-1DB8FB3EA7D7}"/>
              </a:ext>
            </a:extLst>
          </p:cNvPr>
          <p:cNvSpPr/>
          <p:nvPr/>
        </p:nvSpPr>
        <p:spPr>
          <a:xfrm>
            <a:off x="6020715" y="1380736"/>
            <a:ext cx="162454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PT" sz="2800" b="1" cap="none" spc="0" dirty="0">
                <a:ln w="10160">
                  <a:noFill/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CHARGER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6BEB05D-6F23-E028-154E-6C38CB79C711}"/>
              </a:ext>
            </a:extLst>
          </p:cNvPr>
          <p:cNvSpPr/>
          <p:nvPr/>
        </p:nvSpPr>
        <p:spPr>
          <a:xfrm>
            <a:off x="3443743" y="2279138"/>
            <a:ext cx="450077" cy="5250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7412D06-97A2-031D-06A0-73C5023A552C}"/>
              </a:ext>
            </a:extLst>
          </p:cNvPr>
          <p:cNvSpPr/>
          <p:nvPr/>
        </p:nvSpPr>
        <p:spPr>
          <a:xfrm>
            <a:off x="3893820" y="2296180"/>
            <a:ext cx="149752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800" b="1" cap="none" spc="0" dirty="0">
                <a:ln w="10160">
                  <a:noFill/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36V OUT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DC8C840-99C2-E24F-FE71-8E15869407E9}"/>
              </a:ext>
            </a:extLst>
          </p:cNvPr>
          <p:cNvSpPr/>
          <p:nvPr/>
        </p:nvSpPr>
        <p:spPr>
          <a:xfrm>
            <a:off x="2438400" y="1981200"/>
            <a:ext cx="310033" cy="31498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BFD59BD2-A3AC-7F7F-7FC8-BEC73B35AC60}"/>
              </a:ext>
            </a:extLst>
          </p:cNvPr>
          <p:cNvSpPr/>
          <p:nvPr/>
        </p:nvSpPr>
        <p:spPr>
          <a:xfrm>
            <a:off x="1851660" y="3316216"/>
            <a:ext cx="310033" cy="31498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3AF28AFE-801B-3A37-F776-4022FCB6AFA6}"/>
              </a:ext>
            </a:extLst>
          </p:cNvPr>
          <p:cNvSpPr/>
          <p:nvPr/>
        </p:nvSpPr>
        <p:spPr>
          <a:xfrm>
            <a:off x="1851659" y="4772128"/>
            <a:ext cx="310033" cy="31498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01BE48D-782A-1CAB-951A-7E41CA069E5F}"/>
              </a:ext>
            </a:extLst>
          </p:cNvPr>
          <p:cNvSpPr/>
          <p:nvPr/>
        </p:nvSpPr>
        <p:spPr>
          <a:xfrm>
            <a:off x="6677971" y="4718788"/>
            <a:ext cx="310033" cy="31498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9B999D0-909F-8F96-D673-ACFC63CAE8A5}"/>
              </a:ext>
            </a:extLst>
          </p:cNvPr>
          <p:cNvSpPr/>
          <p:nvPr/>
        </p:nvSpPr>
        <p:spPr>
          <a:xfrm>
            <a:off x="6677971" y="3158726"/>
            <a:ext cx="310033" cy="31498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DC9D386B-6A83-754B-4DC2-56343EE67687}"/>
              </a:ext>
            </a:extLst>
          </p:cNvPr>
          <p:cNvSpPr/>
          <p:nvPr/>
        </p:nvSpPr>
        <p:spPr>
          <a:xfrm>
            <a:off x="6085536" y="1885172"/>
            <a:ext cx="310033" cy="31498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17A87853-9BC9-6A11-5AB0-511F82EFB421}"/>
              </a:ext>
            </a:extLst>
          </p:cNvPr>
          <p:cNvSpPr/>
          <p:nvPr/>
        </p:nvSpPr>
        <p:spPr>
          <a:xfrm>
            <a:off x="2316340" y="3257513"/>
            <a:ext cx="417082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800" b="1" dirty="0">
                <a:ln w="10160">
                  <a:noFill/>
                  <a:prstDash val="solid"/>
                </a:ln>
                <a:solidFill>
                  <a:srgbClr val="FF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BRUSHLESS MOTOR WIRES</a:t>
            </a:r>
            <a:endParaRPr lang="pt-PT" sz="2800" b="1" cap="none" spc="0" dirty="0">
              <a:ln w="10160">
                <a:noFill/>
                <a:prstDash val="solid"/>
              </a:ln>
              <a:solidFill>
                <a:srgbClr val="FFFF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02B11363-58AB-E6A3-C685-27891915D272}"/>
              </a:ext>
            </a:extLst>
          </p:cNvPr>
          <p:cNvSpPr/>
          <p:nvPr/>
        </p:nvSpPr>
        <p:spPr>
          <a:xfrm>
            <a:off x="4126706" y="5427448"/>
            <a:ext cx="670894" cy="31498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1F179980-10B0-01AB-DCDE-DC6481DB94E2}"/>
              </a:ext>
            </a:extLst>
          </p:cNvPr>
          <p:cNvSpPr/>
          <p:nvPr/>
        </p:nvSpPr>
        <p:spPr>
          <a:xfrm>
            <a:off x="5000624" y="5427448"/>
            <a:ext cx="714376" cy="31498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2AFF8694-54BE-3075-6A19-8C69FEF9287B}"/>
              </a:ext>
            </a:extLst>
          </p:cNvPr>
          <p:cNvSpPr/>
          <p:nvPr/>
        </p:nvSpPr>
        <p:spPr>
          <a:xfrm>
            <a:off x="4108955" y="5160824"/>
            <a:ext cx="1643143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1400" b="1" dirty="0">
                <a:ln w="10160">
                  <a:noFill/>
                  <a:prstDash val="solid"/>
                </a:ln>
                <a:solidFill>
                  <a:srgbClr val="00B0F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HALL EFFECT WIRES</a:t>
            </a:r>
            <a:endParaRPr lang="pt-PT" sz="1400" b="1" cap="none" spc="0" dirty="0">
              <a:ln w="10160">
                <a:noFill/>
                <a:prstDash val="solid"/>
              </a:ln>
              <a:solidFill>
                <a:srgbClr val="00B0F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8E6F2DC3-5C6D-E1E3-CAE2-B401CA9BB476}"/>
              </a:ext>
            </a:extLst>
          </p:cNvPr>
          <p:cNvSpPr/>
          <p:nvPr/>
        </p:nvSpPr>
        <p:spPr>
          <a:xfrm>
            <a:off x="3524250" y="5427448"/>
            <a:ext cx="602456" cy="31498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FA24BA88-D1AE-E3FB-8722-FA8BE546891F}"/>
              </a:ext>
            </a:extLst>
          </p:cNvPr>
          <p:cNvSpPr/>
          <p:nvPr/>
        </p:nvSpPr>
        <p:spPr>
          <a:xfrm>
            <a:off x="5719487" y="5427448"/>
            <a:ext cx="595588" cy="31498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63E719CF-A8FD-E7F5-9685-14DFA51B971E}"/>
              </a:ext>
            </a:extLst>
          </p:cNvPr>
          <p:cNvSpPr/>
          <p:nvPr/>
        </p:nvSpPr>
        <p:spPr>
          <a:xfrm>
            <a:off x="3437390" y="5239203"/>
            <a:ext cx="776175" cy="20005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700" b="1" cap="none" spc="0" dirty="0">
                <a:ln w="10160">
                  <a:noFill/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SENSOR BOARD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1098BDB2-69C1-A3F3-D541-503EEBB860C6}"/>
              </a:ext>
            </a:extLst>
          </p:cNvPr>
          <p:cNvSpPr/>
          <p:nvPr/>
        </p:nvSpPr>
        <p:spPr>
          <a:xfrm>
            <a:off x="5647487" y="5239203"/>
            <a:ext cx="776175" cy="20005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700" b="1" cap="none" spc="0" dirty="0">
                <a:ln w="10160">
                  <a:noFill/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SENSOR BOARD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287BE9AD-EAC2-43AD-EBBB-5BB751956639}"/>
              </a:ext>
            </a:extLst>
          </p:cNvPr>
          <p:cNvSpPr/>
          <p:nvPr/>
        </p:nvSpPr>
        <p:spPr>
          <a:xfrm>
            <a:off x="4953000" y="3991562"/>
            <a:ext cx="335756" cy="575675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DF19E910-14F9-B599-5F03-6737D0A8DBB3}"/>
              </a:ext>
            </a:extLst>
          </p:cNvPr>
          <p:cNvSpPr/>
          <p:nvPr/>
        </p:nvSpPr>
        <p:spPr>
          <a:xfrm>
            <a:off x="5248594" y="4211848"/>
            <a:ext cx="1007007" cy="20005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700" b="1" dirty="0">
                <a:ln w="10160">
                  <a:noFill/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SWD PROGRAMMING</a:t>
            </a:r>
            <a:endParaRPr lang="pt-PT" sz="700" b="1" cap="none" spc="0" dirty="0">
              <a:ln w="10160">
                <a:noFill/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04675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m eletrónica, circuito, Componente eletrónico, Componente de circuito&#10;&#10;Descrição gerada automaticamente">
            <a:extLst>
              <a:ext uri="{FF2B5EF4-FFF2-40B4-BE49-F238E27FC236}">
                <a16:creationId xmlns:a16="http://schemas.microsoft.com/office/drawing/2014/main" id="{BED98691-A428-77A8-9BCD-70A48BAA7A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43AE424A-1B8C-7F51-5D8E-BCA089AA7EF8}"/>
              </a:ext>
            </a:extLst>
          </p:cNvPr>
          <p:cNvSpPr/>
          <p:nvPr/>
        </p:nvSpPr>
        <p:spPr>
          <a:xfrm rot="5400000">
            <a:off x="7052727" y="2690389"/>
            <a:ext cx="59663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15V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C753EF56-3845-C766-71AA-95ACC9F35E80}"/>
              </a:ext>
            </a:extLst>
          </p:cNvPr>
          <p:cNvSpPr/>
          <p:nvPr/>
        </p:nvSpPr>
        <p:spPr>
          <a:xfrm rot="5400000">
            <a:off x="6112596" y="3338130"/>
            <a:ext cx="189212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PA2 / TX / ADC1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7D5DECC-ED13-F3D5-49D2-5562C7E9DBBA}"/>
              </a:ext>
            </a:extLst>
          </p:cNvPr>
          <p:cNvSpPr/>
          <p:nvPr/>
        </p:nvSpPr>
        <p:spPr>
          <a:xfrm rot="5400000">
            <a:off x="5447982" y="3708424"/>
            <a:ext cx="263270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PA3 / RX / ADC2 / PPM</a:t>
            </a:r>
            <a:endParaRPr lang="pt-PT" sz="20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AC9612C6-118A-A574-233A-E032203FF892}"/>
              </a:ext>
            </a:extLst>
          </p:cNvPr>
          <p:cNvSpPr/>
          <p:nvPr/>
        </p:nvSpPr>
        <p:spPr>
          <a:xfrm rot="5400000">
            <a:off x="6172190" y="2731266"/>
            <a:ext cx="67839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GND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8155879-15EB-C1E5-7BA6-A8C90BB70157}"/>
              </a:ext>
            </a:extLst>
          </p:cNvPr>
          <p:cNvSpPr/>
          <p:nvPr/>
        </p:nvSpPr>
        <p:spPr>
          <a:xfrm rot="5400000">
            <a:off x="5882274" y="2731266"/>
            <a:ext cx="67839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GND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9114F1D2-E119-08A4-1E32-9B66F861E1C2}"/>
              </a:ext>
            </a:extLst>
          </p:cNvPr>
          <p:cNvSpPr/>
          <p:nvPr/>
        </p:nvSpPr>
        <p:spPr>
          <a:xfrm rot="5400000">
            <a:off x="5456110" y="2858705"/>
            <a:ext cx="93326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HALL A</a:t>
            </a:r>
            <a:endParaRPr lang="pt-PT" sz="20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C94FB9BC-7F4F-236E-83B5-C4DDE564E95D}"/>
              </a:ext>
            </a:extLst>
          </p:cNvPr>
          <p:cNvSpPr/>
          <p:nvPr/>
        </p:nvSpPr>
        <p:spPr>
          <a:xfrm rot="5400000">
            <a:off x="5203158" y="2858705"/>
            <a:ext cx="93326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HALL B</a:t>
            </a:r>
            <a:endParaRPr lang="pt-PT" sz="20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03A962EF-9ACA-85C1-C112-67EC62EC0F89}"/>
              </a:ext>
            </a:extLst>
          </p:cNvPr>
          <p:cNvSpPr/>
          <p:nvPr/>
        </p:nvSpPr>
        <p:spPr>
          <a:xfrm rot="5400000">
            <a:off x="4908836" y="2858705"/>
            <a:ext cx="93326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HALL C</a:t>
            </a:r>
            <a:endParaRPr lang="pt-PT" sz="20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87F846E6-C09C-A5DF-041A-F4E43BBE9D87}"/>
              </a:ext>
            </a:extLst>
          </p:cNvPr>
          <p:cNvSpPr/>
          <p:nvPr/>
        </p:nvSpPr>
        <p:spPr>
          <a:xfrm rot="5400000">
            <a:off x="4836227" y="2625467"/>
            <a:ext cx="46679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5V</a:t>
            </a:r>
            <a:endParaRPr lang="pt-PT" sz="20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21BF2027-D8AB-247D-66CD-B2833DF72FBF}"/>
              </a:ext>
            </a:extLst>
          </p:cNvPr>
          <p:cNvSpPr/>
          <p:nvPr/>
        </p:nvSpPr>
        <p:spPr>
          <a:xfrm rot="5400000">
            <a:off x="3951220" y="2624473"/>
            <a:ext cx="46679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5V</a:t>
            </a:r>
            <a:endParaRPr lang="pt-PT" sz="20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D3468196-4DFC-1618-8AC7-53CEB1A13169}"/>
              </a:ext>
            </a:extLst>
          </p:cNvPr>
          <p:cNvSpPr/>
          <p:nvPr/>
        </p:nvSpPr>
        <p:spPr>
          <a:xfrm rot="5400000">
            <a:off x="3409056" y="2857711"/>
            <a:ext cx="93326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HALL A</a:t>
            </a:r>
            <a:endParaRPr lang="pt-PT" sz="20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78915EE9-2B74-B1EE-3F74-63EF53DC760D}"/>
              </a:ext>
            </a:extLst>
          </p:cNvPr>
          <p:cNvSpPr/>
          <p:nvPr/>
        </p:nvSpPr>
        <p:spPr>
          <a:xfrm rot="5400000">
            <a:off x="3104904" y="2857711"/>
            <a:ext cx="93326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HALL B</a:t>
            </a:r>
            <a:endParaRPr lang="pt-PT" sz="20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CD882D99-91C5-3772-ADDF-37641666255F}"/>
              </a:ext>
            </a:extLst>
          </p:cNvPr>
          <p:cNvSpPr/>
          <p:nvPr/>
        </p:nvSpPr>
        <p:spPr>
          <a:xfrm rot="5400000">
            <a:off x="2764851" y="2857711"/>
            <a:ext cx="93326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HALL C</a:t>
            </a:r>
            <a:endParaRPr lang="pt-PT" sz="20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99E2A14E-3845-E9C3-7C27-697DF273F6DB}"/>
              </a:ext>
            </a:extLst>
          </p:cNvPr>
          <p:cNvSpPr/>
          <p:nvPr/>
        </p:nvSpPr>
        <p:spPr>
          <a:xfrm rot="5400000">
            <a:off x="2586550" y="2730272"/>
            <a:ext cx="67839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GND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2925AA1A-5681-775A-8B1A-4E3810AB3F88}"/>
              </a:ext>
            </a:extLst>
          </p:cNvPr>
          <p:cNvSpPr/>
          <p:nvPr/>
        </p:nvSpPr>
        <p:spPr>
          <a:xfrm rot="5400000">
            <a:off x="2337790" y="2689395"/>
            <a:ext cx="59663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15V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1A282220-8598-FF29-8DCE-C5EC02ED7E44}"/>
              </a:ext>
            </a:extLst>
          </p:cNvPr>
          <p:cNvSpPr/>
          <p:nvPr/>
        </p:nvSpPr>
        <p:spPr>
          <a:xfrm rot="5400000">
            <a:off x="1403721" y="3296933"/>
            <a:ext cx="181171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PT" sz="20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PB10 / TX / SCL</a:t>
            </a:r>
            <a:endParaRPr lang="pt-PT" sz="20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16F135C8-DFD6-32B0-1E90-DA6A6F8AEC3F}"/>
              </a:ext>
            </a:extLst>
          </p:cNvPr>
          <p:cNvSpPr/>
          <p:nvPr/>
        </p:nvSpPr>
        <p:spPr>
          <a:xfrm rot="5400000">
            <a:off x="1009946" y="3338804"/>
            <a:ext cx="189545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PT" sz="20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PB11 / RX / SDA</a:t>
            </a:r>
            <a:endParaRPr lang="pt-PT" sz="2000" b="1" cap="none" spc="0" dirty="0">
              <a:ln w="10160">
                <a:noFill/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88E4DECD-8188-486F-E444-258E6185F387}"/>
              </a:ext>
            </a:extLst>
          </p:cNvPr>
          <p:cNvSpPr/>
          <p:nvPr/>
        </p:nvSpPr>
        <p:spPr>
          <a:xfrm rot="5400000">
            <a:off x="1310884" y="2730272"/>
            <a:ext cx="67839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GND</a:t>
            </a: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D03BD520-BF41-CEA4-612B-E1C9AC9A2710}"/>
              </a:ext>
            </a:extLst>
          </p:cNvPr>
          <p:cNvSpPr/>
          <p:nvPr/>
        </p:nvSpPr>
        <p:spPr>
          <a:xfrm>
            <a:off x="2323088" y="4907230"/>
            <a:ext cx="170110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PA13 / SWDIO</a:t>
            </a: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F0136B0A-282F-5CEE-6F90-C192AC512803}"/>
              </a:ext>
            </a:extLst>
          </p:cNvPr>
          <p:cNvSpPr/>
          <p:nvPr/>
        </p:nvSpPr>
        <p:spPr>
          <a:xfrm>
            <a:off x="3345805" y="5248946"/>
            <a:ext cx="67839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GND</a:t>
            </a: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E91EB9D0-AEE6-418E-3225-D167D5E4B1AC}"/>
              </a:ext>
            </a:extLst>
          </p:cNvPr>
          <p:cNvSpPr/>
          <p:nvPr/>
        </p:nvSpPr>
        <p:spPr>
          <a:xfrm>
            <a:off x="2343992" y="5585619"/>
            <a:ext cx="168020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PA14 / SWCLK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41628031-873C-05E0-D403-15A88C941E28}"/>
              </a:ext>
            </a:extLst>
          </p:cNvPr>
          <p:cNvSpPr/>
          <p:nvPr/>
        </p:nvSpPr>
        <p:spPr>
          <a:xfrm>
            <a:off x="3358629" y="5927335"/>
            <a:ext cx="66556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pt-PT" sz="20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3.3V</a:t>
            </a:r>
          </a:p>
        </p:txBody>
      </p:sp>
    </p:spTree>
    <p:extLst>
      <p:ext uri="{BB962C8B-B14F-4D97-AF65-F5344CB8AC3E}">
        <p14:creationId xmlns:p14="http://schemas.microsoft.com/office/powerpoint/2010/main" val="36980061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148</TotalTime>
  <Words>77</Words>
  <Application>Microsoft Office PowerPoint</Application>
  <PresentationFormat>Apresentação no Ecrã (4:3)</PresentationFormat>
  <Paragraphs>36</Paragraphs>
  <Slides>4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Fira Code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Victor Alicino</dc:creator>
  <cp:lastModifiedBy>Victor Hugo de Almeida Alicino</cp:lastModifiedBy>
  <cp:revision>1</cp:revision>
  <dcterms:created xsi:type="dcterms:W3CDTF">2023-09-06T16:26:34Z</dcterms:created>
  <dcterms:modified xsi:type="dcterms:W3CDTF">2023-09-06T18:54:53Z</dcterms:modified>
</cp:coreProperties>
</file>

<file path=docProps/thumbnail.jpeg>
</file>